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5" r:id="rId13"/>
    <p:sldId id="264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A041-EEA1-504C-0C3A-953252DC8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A0CBA-325B-2577-0215-3A6B9DA66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F91E1-CEB7-B886-3A78-0303D4B2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FB49-4EE2-40D0-8622-4130EC3591AF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5821A-47A7-43B1-273A-820E6591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DB4C5-6B40-5CF2-5BC0-935AA92E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9C5A-8AE1-457C-860F-497F6C969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31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206AF-0877-81ED-AE37-ACCE9C51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EE081-31D6-0593-0DBE-339A7ACC7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A8AE5-69BD-91C5-2C6C-4634B9F4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FB49-4EE2-40D0-8622-4130EC3591AF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52260-7CFE-6FBA-32BD-B4A91493E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7CE2B-E45B-FA2C-AEE9-93E5D35D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9C5A-8AE1-457C-860F-497F6C969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67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F43F1D-2091-0930-3CD9-EF9718329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3F8E7-2ED2-710A-CFDC-B7EB0001A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FB92A-FC7D-58A7-D864-33A127AAD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FB49-4EE2-40D0-8622-4130EC3591AF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F7363-1418-F840-26B1-1C3AC6E1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08735-B909-63E8-E5E9-9E68AE99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9C5A-8AE1-457C-860F-497F6C969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32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1DE12-5595-4190-4602-9F0846E9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D7DC5-8DF6-E96E-FC07-93AC2877E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241F6-FBAB-F5BF-29FF-4611EAFD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FB49-4EE2-40D0-8622-4130EC3591AF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41F67-CD8C-264B-DA87-1EC87E8FF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DB6D5-BF9F-88E2-5F6A-D0F74801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9C5A-8AE1-457C-860F-497F6C969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2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AADDF-8A67-171E-1F86-FFBB5684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61014-771D-D4F4-EBA7-7941DBC81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80D13-00A2-B60A-6236-65F481B6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FB49-4EE2-40D0-8622-4130EC3591AF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25BF0-E98D-667F-81C5-DBA696AE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3BCC4-5231-7049-E37F-86DA31E2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9C5A-8AE1-457C-860F-497F6C969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35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16748-3587-FAE6-D624-4D32A0F5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7DF89-ECED-97DF-28B0-A524986B1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62616-950B-9952-E003-3E5AA4E97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87F0C-7E4D-02EB-F31C-649284AB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FB49-4EE2-40D0-8622-4130EC3591AF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A55DD-6A67-E836-C778-A04274FA7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AFDF4-7067-9EBC-2598-5EDFA2AB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9C5A-8AE1-457C-860F-497F6C969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0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1661-29E4-2B95-971E-43AD1999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D7F1B-06FA-328D-53D4-4789F9EA3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B8A5C-0CD0-7CDC-7015-742F70EF0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D50F4A-7AB5-C196-0664-A71979AAC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0BB2B6-22C6-3790-CCBD-05BD367B5E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CE336D-B3F6-8EEC-6F6A-7DB230666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FB49-4EE2-40D0-8622-4130EC3591AF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F2037D-976F-C329-8CF5-AFD981DAE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F56DEF-4128-B1AD-5331-8E85BE08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9C5A-8AE1-457C-860F-497F6C969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4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1D10-3588-90B2-F721-8A9470F0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D26DE-5CD7-71B1-149C-D83924949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FB49-4EE2-40D0-8622-4130EC3591AF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E0415-128E-CCC3-E768-92E04007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EC0FA-BAEF-97D2-EEAF-16B89258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9C5A-8AE1-457C-860F-497F6C969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23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352A37-BB23-49E1-4416-FB9D7B13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FB49-4EE2-40D0-8622-4130EC3591AF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37E2A-2EF9-5F74-66E7-D62FF86FB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860F4-F3CA-BFC7-59D3-E91CCA56E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9C5A-8AE1-457C-860F-497F6C969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52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B199-76D1-8D31-805B-0A11053E1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BFE23-46CF-4276-BCEA-80F11031E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76E15-431F-7DB7-8261-9C58B2B9D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C35CC-439D-BFD6-EC84-61C53438D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FB49-4EE2-40D0-8622-4130EC3591AF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567BD-7229-98C2-5938-70437CBE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476A7-2FA0-F5E7-2DA5-4007FAD0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9C5A-8AE1-457C-860F-497F6C969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88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5C743-BA65-4783-A074-A5A28E77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2B7742-6C12-7D5D-94AF-1B4F98DFC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FDFA8-F152-C2F6-452E-CEF7DB37A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4FE16-0880-6667-E34A-D363F238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FB49-4EE2-40D0-8622-4130EC3591AF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81F92-FAA5-91CF-D3CF-8A0BFDC6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3B750-AE90-3A90-2CAD-77E7E4A0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9C5A-8AE1-457C-860F-497F6C969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42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580871-BC54-93ED-6972-0227325B8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1850A-3FAA-2933-BC3B-64BBCF2C8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02AE8-6B65-37EC-96AC-54AE77EC6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26FB49-4EE2-40D0-8622-4130EC3591AF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A82EF-7D37-B78E-7B63-1CCB6B7C6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2F94E-CC18-5E66-EC05-1E87E01D1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919C5A-8AE1-457C-860F-497F6C969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91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3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and white background with names&#10;&#10;Description automatically generated">
            <a:extLst>
              <a:ext uri="{FF2B5EF4-FFF2-40B4-BE49-F238E27FC236}">
                <a16:creationId xmlns:a16="http://schemas.microsoft.com/office/drawing/2014/main" id="{3BE75933-5AE0-D78E-9FF8-9B0F8EC54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64" y="643467"/>
            <a:ext cx="3941526" cy="557106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children standing in a line&#10;&#10;Description automatically generated">
            <a:extLst>
              <a:ext uri="{FF2B5EF4-FFF2-40B4-BE49-F238E27FC236}">
                <a16:creationId xmlns:a16="http://schemas.microsoft.com/office/drawing/2014/main" id="{419DE548-CA55-9EDD-DAC3-FA49132DD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09" y="643467"/>
            <a:ext cx="39415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49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standing around a target&#10;&#10;Description automatically generated">
            <a:extLst>
              <a:ext uri="{FF2B5EF4-FFF2-40B4-BE49-F238E27FC236}">
                <a16:creationId xmlns:a16="http://schemas.microsoft.com/office/drawing/2014/main" id="{45ED2C14-5F37-D3F4-5064-63FBBDEF7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720" y="643467"/>
            <a:ext cx="3941526" cy="5571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ollage of two people shooting a bow">
            <a:extLst>
              <a:ext uri="{FF2B5EF4-FFF2-40B4-BE49-F238E27FC236}">
                <a16:creationId xmlns:a16="http://schemas.microsoft.com/office/drawing/2014/main" id="{B3EFD088-C810-F801-8CD8-ADE61840E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52" y="643467"/>
            <a:ext cx="39415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7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ollage of kids shooting a bow and arrow&#10;&#10;Description automatically generated">
            <a:extLst>
              <a:ext uri="{FF2B5EF4-FFF2-40B4-BE49-F238E27FC236}">
                <a16:creationId xmlns:a16="http://schemas.microsoft.com/office/drawing/2014/main" id="{01D1DAA9-0920-B677-BFA3-83826B7D1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05" y="643467"/>
            <a:ext cx="3941526" cy="55710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ollage of people in a zip line&#10;&#10;Description automatically generated">
            <a:extLst>
              <a:ext uri="{FF2B5EF4-FFF2-40B4-BE49-F238E27FC236}">
                <a16:creationId xmlns:a16="http://schemas.microsoft.com/office/drawing/2014/main" id="{C4DBC2D8-CD54-CAD3-DC8C-4713EF153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70" y="643467"/>
            <a:ext cx="39415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09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llage of people in a field&#10;&#10;Description automatically generated">
            <a:extLst>
              <a:ext uri="{FF2B5EF4-FFF2-40B4-BE49-F238E27FC236}">
                <a16:creationId xmlns:a16="http://schemas.microsoft.com/office/drawing/2014/main" id="{D72F1440-F9A0-8BC6-32C6-10B7DDCFC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20" y="643467"/>
            <a:ext cx="3941526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6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lage of people wearing helmets">
            <a:extLst>
              <a:ext uri="{FF2B5EF4-FFF2-40B4-BE49-F238E27FC236}">
                <a16:creationId xmlns:a16="http://schemas.microsoft.com/office/drawing/2014/main" id="{7D438360-F1D8-34B2-ED75-86BC6AB34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720" y="643467"/>
            <a:ext cx="3941526" cy="55710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llage of people standing in a field&#10;&#10;Description automatically generated">
            <a:extLst>
              <a:ext uri="{FF2B5EF4-FFF2-40B4-BE49-F238E27FC236}">
                <a16:creationId xmlns:a16="http://schemas.microsoft.com/office/drawing/2014/main" id="{8F0B9338-8D54-DD71-3454-7CFFA2CB3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52" y="643467"/>
            <a:ext cx="39415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7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everal people in canoes on a river&#10;&#10;Description automatically generated">
            <a:extLst>
              <a:ext uri="{FF2B5EF4-FFF2-40B4-BE49-F238E27FC236}">
                <a16:creationId xmlns:a16="http://schemas.microsoft.com/office/drawing/2014/main" id="{864AEA67-7A9D-C415-6414-9443DA222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720" y="643467"/>
            <a:ext cx="3941526" cy="55710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everal people in a canoe">
            <a:extLst>
              <a:ext uri="{FF2B5EF4-FFF2-40B4-BE49-F238E27FC236}">
                <a16:creationId xmlns:a16="http://schemas.microsoft.com/office/drawing/2014/main" id="{997EA58F-478D-6329-CFAA-6617F2639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52" y="643467"/>
            <a:ext cx="39415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llage of people in a canoe&#10;&#10;Description automatically generated">
            <a:extLst>
              <a:ext uri="{FF2B5EF4-FFF2-40B4-BE49-F238E27FC236}">
                <a16:creationId xmlns:a16="http://schemas.microsoft.com/office/drawing/2014/main" id="{90504187-BBD1-FC1D-B96D-D8EAFA5E4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720" y="643467"/>
            <a:ext cx="3941526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lage of people in a canoe&#10;&#10;Description automatically generated">
            <a:extLst>
              <a:ext uri="{FF2B5EF4-FFF2-40B4-BE49-F238E27FC236}">
                <a16:creationId xmlns:a16="http://schemas.microsoft.com/office/drawing/2014/main" id="{6C8CFE4C-C407-FAA8-3FBF-8AF78C3D1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52" y="643467"/>
            <a:ext cx="39415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86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lage of children in life jackets">
            <a:extLst>
              <a:ext uri="{FF2B5EF4-FFF2-40B4-BE49-F238E27FC236}">
                <a16:creationId xmlns:a16="http://schemas.microsoft.com/office/drawing/2014/main" id="{BA415241-5048-A951-406B-E5E69D095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720" y="643467"/>
            <a:ext cx="3941526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llage of people swimming in a lake&#10;&#10;Description automatically generated">
            <a:extLst>
              <a:ext uri="{FF2B5EF4-FFF2-40B4-BE49-F238E27FC236}">
                <a16:creationId xmlns:a16="http://schemas.microsoft.com/office/drawing/2014/main" id="{EA6D5EF7-0C25-E777-D80D-8BC425263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52" y="643467"/>
            <a:ext cx="39415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5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llage of people playing football&#10;&#10;Description automatically generated">
            <a:extLst>
              <a:ext uri="{FF2B5EF4-FFF2-40B4-BE49-F238E27FC236}">
                <a16:creationId xmlns:a16="http://schemas.microsoft.com/office/drawing/2014/main" id="{827E948E-F870-6567-D1F4-3C2D0F313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720" y="643467"/>
            <a:ext cx="3941526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lage of a group of boys">
            <a:extLst>
              <a:ext uri="{FF2B5EF4-FFF2-40B4-BE49-F238E27FC236}">
                <a16:creationId xmlns:a16="http://schemas.microsoft.com/office/drawing/2014/main" id="{5BCD15DF-88C6-68AE-5AFD-16EE12B41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52" y="643467"/>
            <a:ext cx="39415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5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climbing a tall building">
            <a:extLst>
              <a:ext uri="{FF2B5EF4-FFF2-40B4-BE49-F238E27FC236}">
                <a16:creationId xmlns:a16="http://schemas.microsoft.com/office/drawing/2014/main" id="{74766EF4-1D34-F806-F3FA-EE41FC716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720" y="643467"/>
            <a:ext cx="3941526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in helmets&#10;&#10;Description automatically generated">
            <a:extLst>
              <a:ext uri="{FF2B5EF4-FFF2-40B4-BE49-F238E27FC236}">
                <a16:creationId xmlns:a16="http://schemas.microsoft.com/office/drawing/2014/main" id="{2CA1DD29-99B9-A57A-6FCE-8470874C9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52" y="643467"/>
            <a:ext cx="39415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8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climbing on a tall building&#10;&#10;Description automatically generated">
            <a:extLst>
              <a:ext uri="{FF2B5EF4-FFF2-40B4-BE49-F238E27FC236}">
                <a16:creationId xmlns:a16="http://schemas.microsoft.com/office/drawing/2014/main" id="{ACD605C0-F6F2-60F2-8789-2798F521F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720" y="643467"/>
            <a:ext cx="3941526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climbing a tall building&#10;&#10;Description automatically generated">
            <a:extLst>
              <a:ext uri="{FF2B5EF4-FFF2-40B4-BE49-F238E27FC236}">
                <a16:creationId xmlns:a16="http://schemas.microsoft.com/office/drawing/2014/main" id="{25174E66-11EE-A764-5434-E18CC5FBA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52" y="643467"/>
            <a:ext cx="39415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5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tanding in a field&#10;&#10;Description automatically generated">
            <a:extLst>
              <a:ext uri="{FF2B5EF4-FFF2-40B4-BE49-F238E27FC236}">
                <a16:creationId xmlns:a16="http://schemas.microsoft.com/office/drawing/2014/main" id="{F7087BF4-C1CD-F183-5911-383CDA5E1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52" y="643467"/>
            <a:ext cx="3941526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climbing a tree">
            <a:extLst>
              <a:ext uri="{FF2B5EF4-FFF2-40B4-BE49-F238E27FC236}">
                <a16:creationId xmlns:a16="http://schemas.microsoft.com/office/drawing/2014/main" id="{9B0B73CA-57E9-9868-1F98-D7F9396E6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722" y="643467"/>
            <a:ext cx="39415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32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FB5B44BD4ED74DA923B4946F363D9D" ma:contentTypeVersion="16" ma:contentTypeDescription="Create a new document." ma:contentTypeScope="" ma:versionID="ed5614312967ee1922f73bbc8e6eb8db">
  <xsd:schema xmlns:xsd="http://www.w3.org/2001/XMLSchema" xmlns:xs="http://www.w3.org/2001/XMLSchema" xmlns:p="http://schemas.microsoft.com/office/2006/metadata/properties" xmlns:ns3="c26c1a9e-7702-42ae-81f5-68e2438560b1" xmlns:ns4="15eb46f7-7ff7-4132-a4bf-c32b0e883cfd" targetNamespace="http://schemas.microsoft.com/office/2006/metadata/properties" ma:root="true" ma:fieldsID="eaec2d9f68c4b07f5363651d0caf51d1" ns3:_="" ns4:_="">
    <xsd:import namespace="c26c1a9e-7702-42ae-81f5-68e2438560b1"/>
    <xsd:import namespace="15eb46f7-7ff7-4132-a4bf-c32b0e883c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LengthInSeconds" minOccurs="0"/>
                <xsd:element ref="ns3:MediaServiceSystemTag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6c1a9e-7702-42ae-81f5-68e2438560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eb46f7-7ff7-4132-a4bf-c32b0e883cfd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26c1a9e-7702-42ae-81f5-68e2438560b1" xsi:nil="true"/>
  </documentManagement>
</p:properties>
</file>

<file path=customXml/itemProps1.xml><?xml version="1.0" encoding="utf-8"?>
<ds:datastoreItem xmlns:ds="http://schemas.openxmlformats.org/officeDocument/2006/customXml" ds:itemID="{E7F42499-87EB-4CE2-BA51-1A5F79E99A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CD9B94-6CDD-406D-983E-ADD1F014B2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6c1a9e-7702-42ae-81f5-68e2438560b1"/>
    <ds:schemaRef ds:uri="15eb46f7-7ff7-4132-a4bf-c32b0e883c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72A740-C962-4788-8F01-7C49B1D46BEF}">
  <ds:schemaRefs>
    <ds:schemaRef ds:uri="http://purl.org/dc/elements/1.1/"/>
    <ds:schemaRef ds:uri="http://schemas.microsoft.com/office/infopath/2007/PartnerControls"/>
    <ds:schemaRef ds:uri="http://purl.org/dc/terms/"/>
    <ds:schemaRef ds:uri="c26c1a9e-7702-42ae-81f5-68e2438560b1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15eb46f7-7ff7-4132-a4bf-c32b0e883cf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Watkins</dc:creator>
  <cp:lastModifiedBy>Sarah Gray</cp:lastModifiedBy>
  <cp:revision>1</cp:revision>
  <dcterms:created xsi:type="dcterms:W3CDTF">2024-06-10T19:52:20Z</dcterms:created>
  <dcterms:modified xsi:type="dcterms:W3CDTF">2024-06-11T13:26:01Z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0x01010029FB5B44BD4ED74DA923B4946F363D9D</vt:lpwstr>
  </property>
</Properties>
</file>