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6" r:id="rId7"/>
    <p:sldId id="270" r:id="rId8"/>
    <p:sldId id="264" r:id="rId9"/>
    <p:sldId id="265" r:id="rId10"/>
    <p:sldId id="268" r:id="rId11"/>
    <p:sldId id="26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80697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3665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71606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0389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442818-E124-4011-94C8-1160BED2E37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22955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442818-E124-4011-94C8-1160BED2E37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80568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442818-E124-4011-94C8-1160BED2E372}" type="datetimeFigureOut">
              <a:rPr lang="en-GB" smtClean="0"/>
              <a:t>04/10/2024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40642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442818-E124-4011-94C8-1160BED2E372}" type="datetimeFigureOut">
              <a:rPr lang="en-GB" smtClean="0"/>
              <a:t>04/10/2024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2062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42818-E124-4011-94C8-1160BED2E372}" type="datetimeFigureOut">
              <a:rPr lang="en-GB" smtClean="0"/>
              <a:t>04/10/2024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95487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442818-E124-4011-94C8-1160BED2E37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15271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442818-E124-4011-94C8-1160BED2E37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13429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42818-E124-4011-94C8-1160BED2E372}" type="datetimeFigureOut">
              <a:rPr lang="en-GB" smtClean="0"/>
              <a:t>04/10/2024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8B66F-B25F-426E-8911-B763884E9670}" type="slidenum">
              <a:rPr lang="en-GB" smtClean="0"/>
              <a:t>‹#›</a:t>
            </a:fld>
            <a:endParaRPr lang="en-GB"/>
          </a:p>
        </p:txBody>
      </p:sp>
    </p:spTree>
    <p:extLst>
      <p:ext uri="{BB962C8B-B14F-4D97-AF65-F5344CB8AC3E}">
        <p14:creationId xmlns:p14="http://schemas.microsoft.com/office/powerpoint/2010/main" val="365540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afsc.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282931" y="5108421"/>
            <a:ext cx="9144000" cy="1655762"/>
          </a:xfrm>
        </p:spPr>
        <p:txBody>
          <a:bodyPr/>
          <a:lstStyle/>
          <a:p>
            <a:r>
              <a:rPr lang="en-GB" dirty="0"/>
              <a:t>Y5,6 </a:t>
            </a:r>
          </a:p>
          <a:p>
            <a:r>
              <a:rPr lang="en-GB" dirty="0"/>
              <a:t>Friday 11</a:t>
            </a:r>
            <a:r>
              <a:rPr lang="en-GB" baseline="30000" dirty="0"/>
              <a:t>th</a:t>
            </a:r>
            <a:r>
              <a:rPr lang="en-GB" dirty="0"/>
              <a:t> October– Monday 14</a:t>
            </a:r>
            <a:r>
              <a:rPr lang="en-GB" baseline="30000" dirty="0"/>
              <a:t>th</a:t>
            </a:r>
            <a:r>
              <a:rPr lang="en-GB" dirty="0"/>
              <a:t> October 2024</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899" y="223526"/>
            <a:ext cx="5710844" cy="4884895"/>
          </a:xfrm>
          <a:prstGeom prst="rect">
            <a:avLst/>
          </a:prstGeom>
        </p:spPr>
      </p:pic>
    </p:spTree>
    <p:extLst>
      <p:ext uri="{BB962C8B-B14F-4D97-AF65-F5344CB8AC3E}">
        <p14:creationId xmlns:p14="http://schemas.microsoft.com/office/powerpoint/2010/main" val="128414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609384" y="444099"/>
            <a:ext cx="10248500" cy="4524315"/>
          </a:xfrm>
          <a:prstGeom prst="rect">
            <a:avLst/>
          </a:prstGeom>
          <a:noFill/>
        </p:spPr>
        <p:txBody>
          <a:bodyPr wrap="square" rtlCol="0">
            <a:spAutoFit/>
          </a:bodyPr>
          <a:lstStyle/>
          <a:p>
            <a:r>
              <a:rPr lang="en-GB" dirty="0"/>
              <a:t>SUNDAY </a:t>
            </a:r>
          </a:p>
          <a:p>
            <a:r>
              <a:rPr lang="en-GB" dirty="0"/>
              <a:t> </a:t>
            </a:r>
          </a:p>
          <a:p>
            <a:r>
              <a:rPr lang="en-GB" dirty="0"/>
              <a:t>8.00 AM		BREAKFAST</a:t>
            </a:r>
          </a:p>
          <a:p>
            <a:r>
              <a:rPr lang="en-GB" dirty="0"/>
              <a:t> </a:t>
            </a:r>
          </a:p>
          <a:p>
            <a:r>
              <a:rPr lang="en-GB" dirty="0"/>
              <a:t>9.00 AM		MORNING BRIEFING</a:t>
            </a:r>
          </a:p>
          <a:p>
            <a:r>
              <a:rPr lang="en-GB" dirty="0"/>
              <a:t> </a:t>
            </a:r>
          </a:p>
          <a:p>
            <a:r>
              <a:rPr lang="en-GB" dirty="0"/>
              <a:t>10.00 AM		BLAKENEY MARSH WALK</a:t>
            </a:r>
          </a:p>
          <a:p>
            <a:r>
              <a:rPr lang="en-GB" dirty="0"/>
              <a:t> </a:t>
            </a:r>
          </a:p>
          <a:p>
            <a:r>
              <a:rPr lang="en-GB" dirty="0"/>
              <a:t>3.15 PM 		FERRY TO SEALS</a:t>
            </a:r>
          </a:p>
          <a:p>
            <a:endParaRPr lang="en-GB" dirty="0"/>
          </a:p>
          <a:p>
            <a:r>
              <a:rPr lang="en-GB" dirty="0"/>
              <a:t>5.30 PM		EVENING MEAL</a:t>
            </a:r>
          </a:p>
          <a:p>
            <a:endParaRPr lang="en-GB" dirty="0"/>
          </a:p>
          <a:p>
            <a:r>
              <a:rPr lang="en-GB" dirty="0"/>
              <a:t>7.30 PM		DISCO</a:t>
            </a:r>
          </a:p>
          <a:p>
            <a:endParaRPr lang="en-GB" dirty="0"/>
          </a:p>
          <a:p>
            <a:r>
              <a:rPr lang="en-GB" dirty="0"/>
              <a:t>9.00PM 		EVENING DRINK</a:t>
            </a:r>
          </a:p>
          <a:p>
            <a:r>
              <a:rPr lang="en-GB" dirty="0"/>
              <a:t> </a:t>
            </a:r>
          </a:p>
        </p:txBody>
      </p:sp>
      <p:pic>
        <p:nvPicPr>
          <p:cNvPr id="6" name="Picture 5" descr="Screen Clipping">
            <a:extLst>
              <a:ext uri="{FF2B5EF4-FFF2-40B4-BE49-F238E27FC236}">
                <a16:creationId xmlns:a16="http://schemas.microsoft.com/office/drawing/2014/main" id="{8196E9C8-826B-D978-06A8-F80FDD08C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01" y="4064426"/>
            <a:ext cx="4475315" cy="1769425"/>
          </a:xfrm>
          <a:prstGeom prst="rect">
            <a:avLst/>
          </a:prstGeom>
        </p:spPr>
      </p:pic>
    </p:spTree>
    <p:extLst>
      <p:ext uri="{BB962C8B-B14F-4D97-AF65-F5344CB8AC3E}">
        <p14:creationId xmlns:p14="http://schemas.microsoft.com/office/powerpoint/2010/main" val="409065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419500" y="380325"/>
            <a:ext cx="10248500" cy="3693319"/>
          </a:xfrm>
          <a:prstGeom prst="rect">
            <a:avLst/>
          </a:prstGeom>
          <a:noFill/>
        </p:spPr>
        <p:txBody>
          <a:bodyPr wrap="square" rtlCol="0">
            <a:spAutoFit/>
          </a:bodyPr>
          <a:lstStyle/>
          <a:p>
            <a:r>
              <a:rPr lang="en-GB" dirty="0"/>
              <a:t>MONDAY</a:t>
            </a:r>
          </a:p>
          <a:p>
            <a:r>
              <a:rPr lang="en-GB" dirty="0"/>
              <a:t> </a:t>
            </a:r>
          </a:p>
          <a:p>
            <a:r>
              <a:rPr lang="en-GB" dirty="0"/>
              <a:t>7.45 AM		BREAKFAST</a:t>
            </a:r>
          </a:p>
          <a:p>
            <a:r>
              <a:rPr lang="en-GB" dirty="0"/>
              <a:t> </a:t>
            </a:r>
          </a:p>
          <a:p>
            <a:r>
              <a:rPr lang="en-GB" dirty="0"/>
              <a:t>9.00 AM		MORNING BRIEFING</a:t>
            </a:r>
          </a:p>
          <a:p>
            <a:r>
              <a:rPr lang="en-GB" dirty="0"/>
              <a:t> </a:t>
            </a:r>
          </a:p>
          <a:p>
            <a:r>
              <a:rPr lang="en-GB" dirty="0"/>
              <a:t>9.15 AM		WEST RUNTON AND WALK TO CROMER</a:t>
            </a:r>
          </a:p>
          <a:p>
            <a:r>
              <a:rPr lang="en-GB" dirty="0"/>
              <a:t>	 </a:t>
            </a:r>
          </a:p>
          <a:p>
            <a:r>
              <a:rPr lang="en-GB" dirty="0"/>
              <a:t>12.15 AM		LUNCH</a:t>
            </a:r>
          </a:p>
          <a:p>
            <a:r>
              <a:rPr lang="en-GB" dirty="0"/>
              <a:t> </a:t>
            </a:r>
          </a:p>
          <a:p>
            <a:r>
              <a:rPr lang="en-GB" dirty="0"/>
              <a:t>1.00 PM		COACH BACK TO SCHOOL</a:t>
            </a:r>
          </a:p>
          <a:p>
            <a:endParaRPr lang="en-GB" dirty="0"/>
          </a:p>
          <a:p>
            <a:r>
              <a:rPr lang="en-GB" dirty="0"/>
              <a:t>3.00/ 3.30 PM	APPROXIMATE ARRIVAL TIME BACK AT SCHOOL- </a:t>
            </a:r>
            <a:r>
              <a:rPr lang="en-GB" dirty="0" err="1"/>
              <a:t>Donington</a:t>
            </a:r>
            <a:r>
              <a:rPr lang="en-GB" dirty="0"/>
              <a:t>/ Pointon</a:t>
            </a:r>
          </a:p>
        </p:txBody>
      </p:sp>
      <p:pic>
        <p:nvPicPr>
          <p:cNvPr id="9" name="Picture 8" descr="Screen Clipping">
            <a:extLst>
              <a:ext uri="{FF2B5EF4-FFF2-40B4-BE49-F238E27FC236}">
                <a16:creationId xmlns:a16="http://schemas.microsoft.com/office/drawing/2014/main" id="{99018A21-E2BF-720E-6D56-F60F51C7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591" y="4823547"/>
            <a:ext cx="6115854" cy="1824181"/>
          </a:xfrm>
          <a:prstGeom prst="rect">
            <a:avLst/>
          </a:prstGeom>
        </p:spPr>
      </p:pic>
      <p:pic>
        <p:nvPicPr>
          <p:cNvPr id="11" name="Picture 10" descr="Screen Clipping">
            <a:extLst>
              <a:ext uri="{FF2B5EF4-FFF2-40B4-BE49-F238E27FC236}">
                <a16:creationId xmlns:a16="http://schemas.microsoft.com/office/drawing/2014/main" id="{54BC08A7-1337-BD59-8844-2F53056E6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18" y="1122362"/>
            <a:ext cx="3570143" cy="1472224"/>
          </a:xfrm>
          <a:prstGeom prst="rect">
            <a:avLst/>
          </a:prstGeom>
        </p:spPr>
      </p:pic>
    </p:spTree>
    <p:extLst>
      <p:ext uri="{BB962C8B-B14F-4D97-AF65-F5344CB8AC3E}">
        <p14:creationId xmlns:p14="http://schemas.microsoft.com/office/powerpoint/2010/main" val="197860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971750" y="307630"/>
            <a:ext cx="10248500" cy="6063198"/>
          </a:xfrm>
          <a:prstGeom prst="rect">
            <a:avLst/>
          </a:prstGeom>
          <a:noFill/>
        </p:spPr>
        <p:txBody>
          <a:bodyPr wrap="square" rtlCol="0">
            <a:spAutoFit/>
          </a:bodyPr>
          <a:lstStyle/>
          <a:p>
            <a:pPr algn="ctr"/>
            <a:r>
              <a:rPr lang="en-GB" sz="3600" dirty="0"/>
              <a:t>What you need:</a:t>
            </a:r>
          </a:p>
          <a:p>
            <a:pPr algn="ctr"/>
            <a:r>
              <a:rPr lang="en-GB" sz="3600" dirty="0"/>
              <a:t>Behaviour agreement</a:t>
            </a:r>
          </a:p>
          <a:p>
            <a:pPr algn="ctr"/>
            <a:r>
              <a:rPr lang="en-GB" sz="3600" dirty="0"/>
              <a:t>Kit List</a:t>
            </a:r>
          </a:p>
          <a:p>
            <a:pPr algn="ctr"/>
            <a:r>
              <a:rPr lang="en-GB" sz="3600" dirty="0"/>
              <a:t>Medication form</a:t>
            </a:r>
          </a:p>
          <a:p>
            <a:pPr algn="ctr"/>
            <a:r>
              <a:rPr lang="en-GB" sz="3600" dirty="0"/>
              <a:t>Copy of presentation</a:t>
            </a:r>
          </a:p>
          <a:p>
            <a:pPr algn="ctr"/>
            <a:r>
              <a:rPr lang="en-GB" sz="3600" dirty="0"/>
              <a:t>Check contact details are current </a:t>
            </a:r>
          </a:p>
          <a:p>
            <a:pPr algn="ctr"/>
            <a:r>
              <a:rPr lang="en-GB" sz="3600" dirty="0"/>
              <a:t>Explore the website:</a:t>
            </a:r>
          </a:p>
          <a:p>
            <a:pPr algn="ctr"/>
            <a:r>
              <a:rPr lang="en-GB" sz="3600" dirty="0">
                <a:hlinkClick r:id="rId2"/>
              </a:rPr>
              <a:t>https://www.afsc.co.uk/</a:t>
            </a:r>
            <a:endParaRPr lang="en-GB" sz="3600" dirty="0"/>
          </a:p>
          <a:p>
            <a:pPr algn="ctr"/>
            <a:r>
              <a:rPr lang="en-GB" sz="5400" b="1" dirty="0"/>
              <a:t>Any Questions?</a:t>
            </a:r>
            <a:endParaRPr lang="en-GB" sz="3600" b="1" dirty="0"/>
          </a:p>
          <a:p>
            <a:pPr algn="ctr"/>
            <a:endParaRPr lang="en-GB" sz="2800" dirty="0"/>
          </a:p>
          <a:p>
            <a:endParaRPr lang="en-GB" dirty="0"/>
          </a:p>
        </p:txBody>
      </p:sp>
    </p:spTree>
    <p:extLst>
      <p:ext uri="{BB962C8B-B14F-4D97-AF65-F5344CB8AC3E}">
        <p14:creationId xmlns:p14="http://schemas.microsoft.com/office/powerpoint/2010/main" val="85241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420572" y="335845"/>
            <a:ext cx="9066245" cy="6186309"/>
          </a:xfrm>
          <a:prstGeom prst="rect">
            <a:avLst/>
          </a:prstGeom>
          <a:noFill/>
        </p:spPr>
        <p:txBody>
          <a:bodyPr wrap="square" rtlCol="0">
            <a:spAutoFit/>
          </a:bodyPr>
          <a:lstStyle/>
          <a:p>
            <a:pPr algn="ctr"/>
            <a:r>
              <a:rPr lang="en-GB" sz="4400" dirty="0"/>
              <a:t>Mr Scholey</a:t>
            </a:r>
          </a:p>
          <a:p>
            <a:pPr algn="ctr"/>
            <a:r>
              <a:rPr lang="en-GB" sz="4400" dirty="0"/>
              <a:t>Miss Winfield</a:t>
            </a:r>
          </a:p>
          <a:p>
            <a:pPr algn="ctr"/>
            <a:r>
              <a:rPr lang="en-GB" sz="4400" dirty="0"/>
              <a:t>Mrs Coxhead</a:t>
            </a:r>
          </a:p>
          <a:p>
            <a:pPr algn="ctr"/>
            <a:r>
              <a:rPr lang="en-GB" sz="4400" dirty="0"/>
              <a:t>Mrs Bach</a:t>
            </a:r>
          </a:p>
          <a:p>
            <a:pPr algn="ctr"/>
            <a:r>
              <a:rPr lang="en-GB" sz="4400" dirty="0"/>
              <a:t>Mr Adams</a:t>
            </a:r>
          </a:p>
          <a:p>
            <a:pPr algn="ctr"/>
            <a:r>
              <a:rPr lang="en-GB" sz="4400" dirty="0"/>
              <a:t>Mrs Oxley</a:t>
            </a:r>
          </a:p>
          <a:p>
            <a:pPr algn="ctr"/>
            <a:r>
              <a:rPr lang="en-GB" sz="4400" dirty="0"/>
              <a:t>Miss Brittain</a:t>
            </a:r>
          </a:p>
          <a:p>
            <a:pPr algn="ctr"/>
            <a:r>
              <a:rPr lang="en-GB" sz="4400" dirty="0"/>
              <a:t>Mrs Foston</a:t>
            </a:r>
            <a:br>
              <a:rPr lang="en-GB" sz="4400" dirty="0"/>
            </a:br>
            <a:r>
              <a:rPr lang="en-GB" sz="4400" dirty="0"/>
              <a:t>Mrs Ogden</a:t>
            </a:r>
          </a:p>
        </p:txBody>
      </p:sp>
    </p:spTree>
    <p:extLst>
      <p:ext uri="{BB962C8B-B14F-4D97-AF65-F5344CB8AC3E}">
        <p14:creationId xmlns:p14="http://schemas.microsoft.com/office/powerpoint/2010/main" val="80984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606490"/>
            <a:ext cx="9066245" cy="4647426"/>
          </a:xfrm>
          <a:prstGeom prst="rect">
            <a:avLst/>
          </a:prstGeom>
          <a:noFill/>
        </p:spPr>
        <p:txBody>
          <a:bodyPr wrap="square" rtlCol="0">
            <a:spAutoFit/>
          </a:bodyPr>
          <a:lstStyle/>
          <a:p>
            <a:pPr algn="ctr"/>
            <a:r>
              <a:rPr lang="en-GB" sz="4400" b="1" dirty="0"/>
              <a:t>Sleeping Arrangements</a:t>
            </a:r>
          </a:p>
          <a:p>
            <a:pPr marL="571500" indent="-571500">
              <a:buFont typeface="Arial" panose="020B0604020202020204" pitchFamily="34" charset="0"/>
              <a:buChar char="•"/>
            </a:pPr>
            <a:r>
              <a:rPr lang="en-GB" sz="3600" dirty="0"/>
              <a:t>Separate rooms for boys &amp; girls</a:t>
            </a:r>
          </a:p>
          <a:p>
            <a:pPr marL="571500" indent="-571500">
              <a:buFont typeface="Arial" panose="020B0604020202020204" pitchFamily="34" charset="0"/>
              <a:buChar char="•"/>
            </a:pPr>
            <a:r>
              <a:rPr lang="en-GB" sz="3600" dirty="0"/>
              <a:t>Rooms of 5-8 approx. </a:t>
            </a:r>
          </a:p>
          <a:p>
            <a:pPr marL="571500" indent="-571500">
              <a:buFont typeface="Arial" panose="020B0604020202020204" pitchFamily="34" charset="0"/>
              <a:buChar char="•"/>
            </a:pPr>
            <a:r>
              <a:rPr lang="en-GB" sz="3600" dirty="0"/>
              <a:t>We will allocate pupils to groups/ rooms and pupils will be told these on arrival. </a:t>
            </a:r>
          </a:p>
          <a:p>
            <a:pPr marL="571500" indent="-571500">
              <a:buFont typeface="Arial" panose="020B0604020202020204" pitchFamily="34" charset="0"/>
              <a:buChar char="•"/>
            </a:pPr>
            <a:r>
              <a:rPr lang="en-GB" sz="3600" dirty="0"/>
              <a:t>Taken friendships </a:t>
            </a:r>
            <a:r>
              <a:rPr lang="en-GB" sz="3600" dirty="0" err="1"/>
              <a:t>etc</a:t>
            </a:r>
            <a:r>
              <a:rPr lang="en-GB" sz="3600" dirty="0"/>
              <a:t> into consideration in addition to dynamics of whole group</a:t>
            </a:r>
          </a:p>
          <a:p>
            <a:pPr marL="571500" indent="-571500">
              <a:buFont typeface="Arial" panose="020B0604020202020204" pitchFamily="34" charset="0"/>
              <a:buChar char="•"/>
            </a:pPr>
            <a:endParaRPr lang="en-GB" sz="3600" dirty="0"/>
          </a:p>
        </p:txBody>
      </p:sp>
    </p:spTree>
    <p:extLst>
      <p:ext uri="{BB962C8B-B14F-4D97-AF65-F5344CB8AC3E}">
        <p14:creationId xmlns:p14="http://schemas.microsoft.com/office/powerpoint/2010/main" val="333013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606490"/>
            <a:ext cx="9066245" cy="6863417"/>
          </a:xfrm>
          <a:prstGeom prst="rect">
            <a:avLst/>
          </a:prstGeom>
          <a:noFill/>
        </p:spPr>
        <p:txBody>
          <a:bodyPr wrap="square" rtlCol="0">
            <a:spAutoFit/>
          </a:bodyPr>
          <a:lstStyle/>
          <a:p>
            <a:pPr algn="ctr"/>
            <a:r>
              <a:rPr lang="en-GB" sz="4400" dirty="0"/>
              <a:t>Team Building</a:t>
            </a:r>
          </a:p>
          <a:p>
            <a:pPr algn="ctr"/>
            <a:r>
              <a:rPr lang="en-GB" sz="4400" dirty="0"/>
              <a:t>Independence</a:t>
            </a:r>
          </a:p>
          <a:p>
            <a:pPr algn="ctr"/>
            <a:r>
              <a:rPr lang="en-GB" sz="4400" dirty="0"/>
              <a:t>Resilience</a:t>
            </a:r>
          </a:p>
          <a:p>
            <a:pPr algn="ctr"/>
            <a:r>
              <a:rPr lang="en-GB" sz="4400" dirty="0"/>
              <a:t>Creativity</a:t>
            </a:r>
          </a:p>
          <a:p>
            <a:pPr algn="ctr"/>
            <a:r>
              <a:rPr lang="en-GB" sz="4400" dirty="0"/>
              <a:t>Co-operation</a:t>
            </a:r>
          </a:p>
          <a:p>
            <a:pPr algn="ctr"/>
            <a:r>
              <a:rPr lang="en-GB" sz="4400" dirty="0"/>
              <a:t>Perseverance</a:t>
            </a:r>
          </a:p>
          <a:p>
            <a:pPr algn="ctr"/>
            <a:r>
              <a:rPr lang="en-GB" sz="4400" dirty="0"/>
              <a:t>Adventure</a:t>
            </a:r>
          </a:p>
          <a:p>
            <a:pPr algn="ctr"/>
            <a:r>
              <a:rPr lang="en-GB" sz="4400" dirty="0"/>
              <a:t>FUN</a:t>
            </a:r>
          </a:p>
          <a:p>
            <a:pPr algn="ctr"/>
            <a:r>
              <a:rPr lang="en-GB" sz="4400" dirty="0"/>
              <a:t>!!!</a:t>
            </a:r>
          </a:p>
          <a:p>
            <a:pPr algn="ctr"/>
            <a:endParaRPr lang="en-GB" sz="4400"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2024" y="471241"/>
            <a:ext cx="1493049" cy="959058"/>
          </a:xfrm>
          <a:prstGeom prst="rect">
            <a:avLst/>
          </a:prstGeom>
        </p:spPr>
      </p:pic>
    </p:spTree>
    <p:extLst>
      <p:ext uri="{BB962C8B-B14F-4D97-AF65-F5344CB8AC3E}">
        <p14:creationId xmlns:p14="http://schemas.microsoft.com/office/powerpoint/2010/main" val="263669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458769"/>
            <a:ext cx="9066245" cy="5940088"/>
          </a:xfrm>
          <a:prstGeom prst="rect">
            <a:avLst/>
          </a:prstGeom>
          <a:noFill/>
        </p:spPr>
        <p:txBody>
          <a:bodyPr wrap="square" rtlCol="0">
            <a:spAutoFit/>
          </a:bodyPr>
          <a:lstStyle/>
          <a:p>
            <a:pPr algn="ctr"/>
            <a:r>
              <a:rPr lang="en-GB" sz="2000" b="1" dirty="0"/>
              <a:t>Kit List</a:t>
            </a:r>
          </a:p>
          <a:p>
            <a:pPr algn="ctr"/>
            <a:r>
              <a:rPr lang="en-GB" sz="2000" dirty="0"/>
              <a:t>Prepare for all weathers!</a:t>
            </a:r>
          </a:p>
          <a:p>
            <a:pPr algn="ctr"/>
            <a:r>
              <a:rPr lang="en-GB" sz="2000" dirty="0"/>
              <a:t>No mobile phones</a:t>
            </a:r>
          </a:p>
          <a:p>
            <a:pPr algn="ctr"/>
            <a:r>
              <a:rPr lang="en-GB" sz="2000" dirty="0"/>
              <a:t>Games </a:t>
            </a:r>
            <a:r>
              <a:rPr lang="en-GB" sz="2000" dirty="0" err="1"/>
              <a:t>eg.</a:t>
            </a:r>
            <a:r>
              <a:rPr lang="en-GB" sz="2000" dirty="0"/>
              <a:t> top trumps for evenings, book, colouring</a:t>
            </a:r>
          </a:p>
          <a:p>
            <a:pPr algn="ctr"/>
            <a:r>
              <a:rPr lang="en-GB" sz="2000" dirty="0"/>
              <a:t>Disposable lunch for arrival day</a:t>
            </a:r>
          </a:p>
          <a:p>
            <a:pPr algn="ctr"/>
            <a:r>
              <a:rPr lang="en-GB" sz="2000" dirty="0"/>
              <a:t>There will be plenty of food- snacks are not needed</a:t>
            </a:r>
          </a:p>
          <a:p>
            <a:pPr algn="ctr"/>
            <a:r>
              <a:rPr lang="en-GB" sz="2000" dirty="0"/>
              <a:t>Bedding- duvet and pillow cases </a:t>
            </a:r>
          </a:p>
          <a:p>
            <a:pPr algn="ctr"/>
            <a:r>
              <a:rPr lang="en-GB" sz="2000" dirty="0"/>
              <a:t>Swimming kit</a:t>
            </a:r>
          </a:p>
          <a:p>
            <a:pPr algn="ctr"/>
            <a:r>
              <a:rPr lang="en-GB" sz="2000" dirty="0"/>
              <a:t>Label everything</a:t>
            </a:r>
          </a:p>
          <a:p>
            <a:pPr algn="ctr"/>
            <a:r>
              <a:rPr lang="en-GB" sz="2000" dirty="0"/>
              <a:t>Pack your own case- tick lists are good</a:t>
            </a:r>
          </a:p>
          <a:p>
            <a:pPr algn="ctr"/>
            <a:r>
              <a:rPr lang="en-GB" sz="2000" dirty="0"/>
              <a:t>Max. £5 to spend in gift shop on site, £1 coin for swimming locker and £1 for an ice cream!</a:t>
            </a:r>
          </a:p>
          <a:p>
            <a:pPr algn="ctr"/>
            <a:endParaRPr lang="en-GB" sz="2000" dirty="0"/>
          </a:p>
          <a:p>
            <a:pPr algn="ctr"/>
            <a:r>
              <a:rPr lang="en-GB" sz="2000" dirty="0"/>
              <a:t>Don’t forget your Teddy!</a:t>
            </a:r>
          </a:p>
          <a:p>
            <a:pPr algn="ctr"/>
            <a:endParaRPr lang="en-GB" sz="2000" dirty="0"/>
          </a:p>
          <a:p>
            <a:pPr algn="ctr"/>
            <a:r>
              <a:rPr lang="en-GB" sz="2000" dirty="0"/>
              <a:t>We want to encourage independence therefore your child will be responsible for their own belongings. They also need to be able to carry everything themselves and their case/bag needs to fit under their bed. </a:t>
            </a:r>
          </a:p>
          <a:p>
            <a:pPr algn="ctr"/>
            <a:endParaRPr lang="en-GB" sz="2000" i="1"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982" y="1280835"/>
            <a:ext cx="1460526" cy="1714361"/>
          </a:xfrm>
          <a:prstGeom prst="rect">
            <a:avLst/>
          </a:prstGeom>
        </p:spPr>
      </p:pic>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245" y="458769"/>
            <a:ext cx="1400051" cy="1262075"/>
          </a:xfrm>
          <a:prstGeom prst="rect">
            <a:avLst/>
          </a:prstGeom>
        </p:spPr>
      </p:pic>
    </p:spTree>
    <p:extLst>
      <p:ext uri="{BB962C8B-B14F-4D97-AF65-F5344CB8AC3E}">
        <p14:creationId xmlns:p14="http://schemas.microsoft.com/office/powerpoint/2010/main" val="189628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Behaviour and Safety</a:t>
            </a:r>
          </a:p>
        </p:txBody>
      </p:sp>
      <p:sp>
        <p:nvSpPr>
          <p:cNvPr id="3" name="Content Placeholder 2"/>
          <p:cNvSpPr>
            <a:spLocks noGrp="1"/>
          </p:cNvSpPr>
          <p:nvPr>
            <p:ph idx="1"/>
          </p:nvPr>
        </p:nvSpPr>
        <p:spPr>
          <a:xfrm>
            <a:off x="838200" y="1418253"/>
            <a:ext cx="10515600" cy="4758710"/>
          </a:xfrm>
        </p:spPr>
        <p:txBody>
          <a:bodyPr>
            <a:normAutofit fontScale="85000" lnSpcReduction="20000"/>
          </a:bodyPr>
          <a:lstStyle/>
          <a:p>
            <a:r>
              <a:rPr lang="en-GB" dirty="0"/>
              <a:t>It is extremely important that all children uphold expectations of behaviour and safety throughout the residential in the same way they would in school. Our usual behaviour policy applies. </a:t>
            </a:r>
          </a:p>
          <a:p>
            <a:r>
              <a:rPr lang="en-GB" dirty="0"/>
              <a:t>If any child behaves in a way that compromises their own safety or that of others a risk assessment will be conducted and this may result in the need for them to be collected by parents. </a:t>
            </a:r>
          </a:p>
          <a:p>
            <a:r>
              <a:rPr lang="en-GB" dirty="0"/>
              <a:t>There are times when children will be unsupervised in their dormitories- including during the night. Any behaviour which compromises safety and wellbeing will be dealt with seriously- this includes bullying, climbing, use of mobile phones and inappropriate use of fire escapes. If deemed appropriate, fair and proportionate this may lead to immediate exclusion from the residential and there may be further consequence upon return to school.</a:t>
            </a:r>
          </a:p>
          <a:p>
            <a:r>
              <a:rPr lang="en-GB" dirty="0"/>
              <a:t>A behaviour agreement </a:t>
            </a:r>
            <a:r>
              <a:rPr lang="en-GB" b="1" dirty="0"/>
              <a:t>must</a:t>
            </a:r>
            <a:r>
              <a:rPr lang="en-GB" dirty="0"/>
              <a:t> be signed for your child to attend and we encourage you to talk with your child about behaviour and safety in advance, in order to reinforce our messages.  </a:t>
            </a:r>
          </a:p>
        </p:txBody>
      </p:sp>
    </p:spTree>
    <p:extLst>
      <p:ext uri="{BB962C8B-B14F-4D97-AF65-F5344CB8AC3E}">
        <p14:creationId xmlns:p14="http://schemas.microsoft.com/office/powerpoint/2010/main" val="256425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dirty="0"/>
              <a:t>Exploring the grounds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535" y="365125"/>
            <a:ext cx="4351779" cy="1475705"/>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512" y="1578480"/>
            <a:ext cx="3961737" cy="2662119"/>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60" y="2909539"/>
            <a:ext cx="3179728" cy="2237400"/>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3568" y="4420233"/>
            <a:ext cx="2994373" cy="2067441"/>
          </a:xfrm>
          <a:prstGeom prst="rect">
            <a:avLst/>
          </a:prstGeom>
        </p:spPr>
      </p:pic>
    </p:spTree>
    <p:extLst>
      <p:ext uri="{BB962C8B-B14F-4D97-AF65-F5344CB8AC3E}">
        <p14:creationId xmlns:p14="http://schemas.microsoft.com/office/powerpoint/2010/main" val="58810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606490"/>
            <a:ext cx="9066245" cy="6186309"/>
          </a:xfrm>
          <a:prstGeom prst="rect">
            <a:avLst/>
          </a:prstGeom>
          <a:noFill/>
        </p:spPr>
        <p:txBody>
          <a:bodyPr wrap="square" rtlCol="0">
            <a:spAutoFit/>
          </a:bodyPr>
          <a:lstStyle/>
          <a:p>
            <a:r>
              <a:rPr lang="en-GB" u="sng" dirty="0"/>
              <a:t>FRIDAY </a:t>
            </a:r>
            <a:r>
              <a:rPr lang="en-GB" dirty="0"/>
              <a:t> </a:t>
            </a:r>
          </a:p>
          <a:p>
            <a:r>
              <a:rPr lang="en-GB" dirty="0"/>
              <a:t> </a:t>
            </a:r>
          </a:p>
          <a:p>
            <a:r>
              <a:rPr lang="en-GB" dirty="0"/>
              <a:t>8.15/ 8.30 AM	Pointon/ </a:t>
            </a:r>
            <a:r>
              <a:rPr lang="en-GB" dirty="0" err="1"/>
              <a:t>Donington</a:t>
            </a:r>
            <a:r>
              <a:rPr lang="en-GB" dirty="0"/>
              <a:t> Arrive at school and go into the hall</a:t>
            </a:r>
          </a:p>
          <a:p>
            <a:endParaRPr lang="en-GB" dirty="0"/>
          </a:p>
          <a:p>
            <a:r>
              <a:rPr lang="en-GB" dirty="0"/>
              <a:t>8.30/9 AM	DEPART FOR AYLMERTON</a:t>
            </a:r>
          </a:p>
          <a:p>
            <a:r>
              <a:rPr lang="en-GB" dirty="0"/>
              <a:t> </a:t>
            </a:r>
          </a:p>
          <a:p>
            <a:r>
              <a:rPr lang="en-GB" dirty="0"/>
              <a:t>11.30 AM		ARRIVE AND SETTLE IN</a:t>
            </a:r>
          </a:p>
          <a:p>
            <a:r>
              <a:rPr lang="en-GB" dirty="0"/>
              <a:t> </a:t>
            </a:r>
          </a:p>
          <a:p>
            <a:r>
              <a:rPr lang="en-GB" dirty="0"/>
              <a:t>12.15 PM		LUNCH</a:t>
            </a:r>
          </a:p>
          <a:p>
            <a:r>
              <a:rPr lang="en-GB" b="1" dirty="0"/>
              <a:t>				</a:t>
            </a:r>
            <a:r>
              <a:rPr lang="en-GB" b="1" i="1" dirty="0"/>
              <a:t>(</a:t>
            </a:r>
            <a:r>
              <a:rPr lang="en-GB" b="1" i="1" u="sng" dirty="0"/>
              <a:t>Eat own packed lunch</a:t>
            </a:r>
            <a:r>
              <a:rPr lang="en-GB" b="1" i="1" dirty="0"/>
              <a:t>)</a:t>
            </a:r>
            <a:endParaRPr lang="en-GB" dirty="0"/>
          </a:p>
          <a:p>
            <a:r>
              <a:rPr lang="en-GB" dirty="0"/>
              <a:t> </a:t>
            </a:r>
          </a:p>
          <a:p>
            <a:r>
              <a:rPr lang="en-GB" dirty="0"/>
              <a:t>1.00 PM		AFTERNOON BRIEFING</a:t>
            </a:r>
          </a:p>
          <a:p>
            <a:r>
              <a:rPr lang="en-GB" dirty="0"/>
              <a:t> </a:t>
            </a:r>
          </a:p>
          <a:p>
            <a:r>
              <a:rPr lang="en-GB" dirty="0"/>
              <a:t>1.30 PM		WOODLAND FUN AND HIDE BUILDING</a:t>
            </a:r>
          </a:p>
          <a:p>
            <a:r>
              <a:rPr lang="en-GB" dirty="0"/>
              <a:t> </a:t>
            </a:r>
          </a:p>
          <a:p>
            <a:r>
              <a:rPr lang="en-GB" dirty="0"/>
              <a:t>5.00 PM		EVENING TALK</a:t>
            </a:r>
          </a:p>
          <a:p>
            <a:r>
              <a:rPr lang="en-GB" dirty="0"/>
              <a:t> </a:t>
            </a:r>
          </a:p>
          <a:p>
            <a:r>
              <a:rPr lang="en-GB" dirty="0"/>
              <a:t>5.30 PM		EVENING MEAL</a:t>
            </a:r>
          </a:p>
          <a:p>
            <a:r>
              <a:rPr lang="en-GB" dirty="0"/>
              <a:t> </a:t>
            </a:r>
          </a:p>
          <a:p>
            <a:r>
              <a:rPr lang="en-GB" dirty="0"/>
              <a:t>7.30 PM		TWILIGHT SAFARI</a:t>
            </a:r>
          </a:p>
          <a:p>
            <a:r>
              <a:rPr lang="en-GB" dirty="0"/>
              <a:t> </a:t>
            </a:r>
          </a:p>
          <a:p>
            <a:r>
              <a:rPr lang="en-GB" dirty="0"/>
              <a:t>9.30 PM		EVENING DRINK</a:t>
            </a: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9598" y="5085476"/>
            <a:ext cx="1641532" cy="1175576"/>
          </a:xfrm>
          <a:prstGeom prst="rect">
            <a:avLst/>
          </a:prstGeom>
        </p:spPr>
      </p:pic>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3586" y="5653984"/>
            <a:ext cx="1221405" cy="1026734"/>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3586" y="2595057"/>
            <a:ext cx="2082907" cy="1943200"/>
          </a:xfrm>
          <a:prstGeom prst="rect">
            <a:avLst/>
          </a:prstGeom>
        </p:spPr>
      </p:pic>
    </p:spTree>
    <p:extLst>
      <p:ext uri="{BB962C8B-B14F-4D97-AF65-F5344CB8AC3E}">
        <p14:creationId xmlns:p14="http://schemas.microsoft.com/office/powerpoint/2010/main" val="127511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200511" y="209326"/>
            <a:ext cx="9066245" cy="6186309"/>
          </a:xfrm>
          <a:prstGeom prst="rect">
            <a:avLst/>
          </a:prstGeom>
          <a:noFill/>
        </p:spPr>
        <p:txBody>
          <a:bodyPr wrap="square" rtlCol="0">
            <a:spAutoFit/>
          </a:bodyPr>
          <a:lstStyle/>
          <a:p>
            <a:r>
              <a:rPr lang="en-GB" u="sng" dirty="0"/>
              <a:t>SATURDAY</a:t>
            </a:r>
            <a:endParaRPr lang="en-GB" dirty="0"/>
          </a:p>
          <a:p>
            <a:r>
              <a:rPr lang="en-GB" dirty="0"/>
              <a:t> </a:t>
            </a:r>
          </a:p>
          <a:p>
            <a:r>
              <a:rPr lang="en-GB" dirty="0"/>
              <a:t> </a:t>
            </a:r>
          </a:p>
          <a:p>
            <a:r>
              <a:rPr lang="en-GB" dirty="0"/>
              <a:t>8.00 AM		BREAKFAST</a:t>
            </a:r>
          </a:p>
          <a:p>
            <a:r>
              <a:rPr lang="en-GB" dirty="0"/>
              <a:t> </a:t>
            </a:r>
          </a:p>
          <a:p>
            <a:r>
              <a:rPr lang="en-GB" dirty="0"/>
              <a:t>9.15 AM		INSTRUCTIONS FOR THE DAY</a:t>
            </a:r>
          </a:p>
          <a:p>
            <a:r>
              <a:rPr lang="en-GB" dirty="0"/>
              <a:t> </a:t>
            </a:r>
          </a:p>
          <a:p>
            <a:r>
              <a:rPr lang="en-GB" dirty="0"/>
              <a:t>9.45 AM		TEAM BUILDING ACTIVITIES</a:t>
            </a:r>
          </a:p>
          <a:p>
            <a:r>
              <a:rPr lang="en-GB" dirty="0"/>
              <a:t> </a:t>
            </a:r>
          </a:p>
          <a:p>
            <a:r>
              <a:rPr lang="en-GB" dirty="0"/>
              <a:t>12 NOON		LUNCH</a:t>
            </a:r>
          </a:p>
          <a:p>
            <a:r>
              <a:rPr lang="en-GB" dirty="0"/>
              <a:t> </a:t>
            </a:r>
          </a:p>
          <a:p>
            <a:r>
              <a:rPr lang="en-GB" dirty="0"/>
              <a:t>12.30 PM		AFTERNOON TALK</a:t>
            </a:r>
          </a:p>
          <a:p>
            <a:r>
              <a:rPr lang="en-GB" dirty="0"/>
              <a:t> </a:t>
            </a:r>
          </a:p>
          <a:p>
            <a:r>
              <a:rPr lang="en-GB" dirty="0"/>
              <a:t>1.00 PM		THE MONSTER TRAIL</a:t>
            </a:r>
          </a:p>
          <a:p>
            <a:r>
              <a:rPr lang="en-GB" dirty="0"/>
              <a:t> </a:t>
            </a:r>
          </a:p>
          <a:p>
            <a:r>
              <a:rPr lang="en-GB" dirty="0"/>
              <a:t>4.30 PM		RESULTS AND FEEDBACK</a:t>
            </a:r>
          </a:p>
          <a:p>
            <a:r>
              <a:rPr lang="en-GB" dirty="0"/>
              <a:t> </a:t>
            </a:r>
          </a:p>
          <a:p>
            <a:r>
              <a:rPr lang="en-GB" dirty="0"/>
              <a:t>5.30 PM		EVENING MEAL</a:t>
            </a:r>
          </a:p>
          <a:p>
            <a:endParaRPr lang="en-GB" dirty="0"/>
          </a:p>
          <a:p>
            <a:r>
              <a:rPr lang="en-GB" dirty="0"/>
              <a:t>6.30 PM		SWIMMING AT THE REEF, SHERINGHAM</a:t>
            </a:r>
          </a:p>
          <a:p>
            <a:r>
              <a:rPr lang="en-GB" dirty="0"/>
              <a:t> </a:t>
            </a:r>
          </a:p>
          <a:p>
            <a:r>
              <a:rPr lang="en-GB" dirty="0"/>
              <a:t>9.00 PM		EVENING DRINK</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515" y="1996442"/>
            <a:ext cx="1866996" cy="1905098"/>
          </a:xfrm>
          <a:prstGeom prst="rect">
            <a:avLst/>
          </a:prstGeom>
        </p:spPr>
      </p:pic>
    </p:spTree>
    <p:extLst>
      <p:ext uri="{BB962C8B-B14F-4D97-AF65-F5344CB8AC3E}">
        <p14:creationId xmlns:p14="http://schemas.microsoft.com/office/powerpoint/2010/main" val="3593605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809</Words>
  <Application>Microsoft Office PowerPoint</Application>
  <PresentationFormat>Widescreen</PresentationFormat>
  <Paragraphs>136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             </vt:lpstr>
      <vt:lpstr>             </vt:lpstr>
      <vt:lpstr>             </vt:lpstr>
      <vt:lpstr>             </vt:lpstr>
      <vt:lpstr>Behaviour and Safety</vt:lpstr>
      <vt:lpstr>                                Exploring the grounds</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Foston</dc:creator>
  <cp:lastModifiedBy>Joe Adams</cp:lastModifiedBy>
  <cp:revision>16</cp:revision>
  <dcterms:created xsi:type="dcterms:W3CDTF">2021-04-20T13:56:21Z</dcterms:created>
  <dcterms:modified xsi:type="dcterms:W3CDTF">2024-10-04T13:35:15Z</dcterms:modified>
</cp:coreProperties>
</file>